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14A6A4-2323-8611-DAAE-DD8758D50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187A757-B13D-8D99-A3DC-84C64BA625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EA4EE3-D65C-E27C-5B37-6449CFA8A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44437A-1BAF-8AEB-359B-532D5C433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76CC53-C2BA-2A33-28B7-57080D9E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639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440C3-AD8E-AD7F-EEFB-23CF12F04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E06C59A-2961-09A6-8039-7BBFDB4D6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C0D07D-A3CC-1336-19EB-176065040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D3F638-1809-6743-D557-32A3929BD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EBE55AF-46F6-84EE-1DCD-0717CD6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8768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A9FF84B-CEA4-4A91-0656-DD6C9495E8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F0E89B-C649-C9BE-08E3-871C2ADF2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6D5504-CF94-3497-AA17-D33B6209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EB1B51-4656-D5D7-6E7A-2FEA08232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BC184C0-1566-7FF9-97C0-0AF0C4355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4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2FD951-A116-7115-B95A-3CF2AF81C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EB3B412-36F2-99AF-C949-50DE0DE4C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DBBFE59-485D-9A83-CE42-A1B42E613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2EACD8C-99F2-D78D-6E2E-D72AB6B72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85166C4-B7BC-75F6-BC7F-F40A62C5B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307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DACC44-7DE7-CB0A-82B9-5C938675A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9FE1E1D-1437-0A93-3853-AF7FB5E06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38C8A1-8258-1578-8996-F4881901B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057FBF-3C0C-4E63-C04C-4E4A51308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5AE98B0-CD3C-EA57-FDF2-A34009978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755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DDE714-0A08-9E65-7992-E0C3406B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FE8D758-50EF-A34B-6BE8-F479B02156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9148D61-E807-5F3C-6CA9-C99A6DABE1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0A8B9BF-DDDF-D8BE-5BEF-8C519381F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B11FC3-FCD2-5CF3-266D-33F7AD464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F6D557-467B-1D0C-4CA1-57FDC2F6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38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D9348B-C28F-9610-2656-C2E54B29F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F18B3BD-6E3F-29E4-6650-55D6CBCFC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AC3FF4B-BAD0-1BEF-5CD0-77571902D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6CF861E-605B-8CCC-B4A3-1D700EAC36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B348F8B-A572-8460-6432-3395F625F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530EB3B-DD9A-AAD1-34C3-5F81A7E3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5310E80-9B42-93BF-9760-D748F2C3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D531219-2BC4-9B3C-9C84-BB55D6D1A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812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18E362-8271-C8DC-B222-20F217AC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8B7B9B0-D2F8-95F7-FCB6-025A37A85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3A2047B-254F-E4B2-0ECD-DA75F26C8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FCB469-9F97-0924-F505-16A7B2EB4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21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C999EFE-D95C-E957-E6F3-E1CBD0F70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475F2F7-4736-37ED-22F1-42160E42C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1A18460-5EFA-DD5A-F178-65E559F4A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245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65F779-8616-47EC-BD35-A6095225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8F50974-06B8-590C-2DC2-DCC34D492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50729F6-5567-F7BB-EF13-6467C7F9D7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432C4A-6A4E-D52C-7CB3-FA90986B7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25BF8F6-6AA0-B395-FF52-8A228B995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BE6CD4E-92E8-082A-B42F-97833F12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171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4B374-705E-CC61-F53F-F9D34993F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C7F1759-68F0-7F08-90AD-EE0F71CF6B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3715CCF-AD71-2DAD-59BC-9D0D59B29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D11BFB1-9A1C-5F63-6507-423E6574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A114B60-07B0-C992-1214-0AB09795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A49CCB5-998E-AA0D-6799-65C5FCE2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308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18D6F7D-847A-3D05-BB84-05A38A645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8AE369-1695-15C4-8D9C-E27846082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1B0CC10-06E0-C2AD-A6A2-E136648D8B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7AE32-62E2-4275-835F-3B7575598502}" type="datetimeFigureOut">
              <a:rPr lang="pt-BR" smtClean="0"/>
              <a:t>11/07/2024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C142E0-7AD0-C3C7-12AB-054300B5A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2BA941-6B16-CA6C-DE8A-CB2F04312F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1BA21-48C7-458A-AF5F-10F1025152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831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83469507-A0C6-E461-FF76-2CFF6F44A379}"/>
              </a:ext>
            </a:extLst>
          </p:cNvPr>
          <p:cNvSpPr/>
          <p:nvPr/>
        </p:nvSpPr>
        <p:spPr>
          <a:xfrm>
            <a:off x="1933303" y="953588"/>
            <a:ext cx="7942218" cy="510757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B1C4D04-8390-6B4C-555D-5142679FD74E}"/>
              </a:ext>
            </a:extLst>
          </p:cNvPr>
          <p:cNvSpPr/>
          <p:nvPr/>
        </p:nvSpPr>
        <p:spPr>
          <a:xfrm>
            <a:off x="2129246" y="1149531"/>
            <a:ext cx="7560000" cy="46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09104B9-C934-7788-A492-77B04942A9CA}"/>
              </a:ext>
            </a:extLst>
          </p:cNvPr>
          <p:cNvSpPr txBox="1"/>
          <p:nvPr/>
        </p:nvSpPr>
        <p:spPr>
          <a:xfrm>
            <a:off x="2785655" y="510624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/>
              <a:t>50 x 30 cm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5E83B20-D4B2-14AE-20F0-594022ED2084}"/>
              </a:ext>
            </a:extLst>
          </p:cNvPr>
          <p:cNvSpPr txBox="1"/>
          <p:nvPr/>
        </p:nvSpPr>
        <p:spPr>
          <a:xfrm>
            <a:off x="3119301" y="1149531"/>
            <a:ext cx="59533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ESPAÇO</a:t>
            </a:r>
          </a:p>
          <a:p>
            <a:pPr algn="ctr"/>
            <a:r>
              <a:rPr lang="pt-BR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RESTRITO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F74083C-58D0-A9DB-7241-466085C3424B}"/>
              </a:ext>
            </a:extLst>
          </p:cNvPr>
          <p:cNvSpPr txBox="1"/>
          <p:nvPr/>
        </p:nvSpPr>
        <p:spPr>
          <a:xfrm>
            <a:off x="2316480" y="3088523"/>
            <a:ext cx="7232470" cy="26199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2" name="Gráfico 11" descr="Mão com preenchimento sólido">
            <a:extLst>
              <a:ext uri="{FF2B5EF4-FFF2-40B4-BE49-F238E27FC236}">
                <a16:creationId xmlns:a16="http://schemas.microsoft.com/office/drawing/2014/main" id="{AA82F121-F082-716A-1FFF-90A48F9A4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5519" y="3284466"/>
            <a:ext cx="1925556" cy="1925556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37825D5-4EC1-63B6-F5CC-5457935591A8}"/>
              </a:ext>
            </a:extLst>
          </p:cNvPr>
          <p:cNvSpPr txBox="1"/>
          <p:nvPr/>
        </p:nvSpPr>
        <p:spPr>
          <a:xfrm>
            <a:off x="3657600" y="3244334"/>
            <a:ext cx="58913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OBRIGATÓRIA A EMISSÃO DA PERMISSÃO DE TRABALHO</a:t>
            </a:r>
          </a:p>
        </p:txBody>
      </p:sp>
    </p:spTree>
    <p:extLst>
      <p:ext uri="{BB962C8B-B14F-4D97-AF65-F5344CB8AC3E}">
        <p14:creationId xmlns:p14="http://schemas.microsoft.com/office/powerpoint/2010/main" val="39402084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NOVOA, DANIELA - Uberaba 3, MG</dc:creator>
  <cp:lastModifiedBy>NOVOA, DANIELA - Uberaba 3, MG</cp:lastModifiedBy>
  <cp:revision>2</cp:revision>
  <dcterms:created xsi:type="dcterms:W3CDTF">2024-07-11T17:23:01Z</dcterms:created>
  <dcterms:modified xsi:type="dcterms:W3CDTF">2024-07-11T18:35:11Z</dcterms:modified>
</cp:coreProperties>
</file>